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  <p:sldMasterId id="2147483670" r:id="rId12"/>
  </p:sldMasterIdLst>
  <p:sldIdLst>
    <p:sldId id="256" r:id="rId13"/>
  </p:sldIdLst>
  <p:sldSz cx="9144000" cy="6858000" type="screen4x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4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C48A550-B74E-45E5-87D1-D95A6DBFC2C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B39701C4-A4C8-4397-AC27-B652FAF9C399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2"/>
          </p:nvPr>
        </p:nvSpPr>
        <p:spPr/>
        <p:txBody>
          <a:bodyPr/>
          <a:lstStyle/>
          <a:p>
            <a:fld id="{AD18ACB7-25E5-4208-8677-6F5075911E48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4"/>
          </p:nvPr>
        </p:nvSpPr>
        <p:spPr/>
        <p:txBody>
          <a:bodyPr/>
          <a:lstStyle/>
          <a:p>
            <a:fld id="{811C04CC-D410-499F-89EB-631CC98C49AA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A7A48964-8F76-4E45-AC82-B952D7AA8169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EDD249A-C9DD-47A7-9C22-47CE9D639CA3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48B0008E-BF3F-46D6-9F94-AF09264D822D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00D9C8E-D07D-43EB-B7A7-7EBC83A46E27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F9E8B937-EC59-4347-8DB0-A7F8FD02A5E6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8A7608CF-DC35-4B0F-ADEC-7D43C8FDAEEE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6"/>
          </p:nvPr>
        </p:nvSpPr>
        <p:spPr/>
        <p:txBody>
          <a:bodyPr/>
          <a:lstStyle/>
          <a:p>
            <a:fld id="{6906357D-E9D5-4B76-8AE5-256ADB1FDAC0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F1AE5422-F33A-400D-BF61-D505B62176B7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7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ftr" idx="1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ADF4AA1-A040-4E5F-A60A-D78D5D01C11C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fr-FR" sz="44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71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76" name="PlaceHolder 5"/>
          <p:cNvSpPr>
            <a:spLocks noGrp="1"/>
          </p:cNvSpPr>
          <p:nvPr>
            <p:ph type="ftr" idx="19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 type="sldNum" idx="20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82ACB948-AB34-42BA-837B-5ECFC13E0E92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83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88" name="PlaceHolder 5"/>
          <p:cNvSpPr>
            <a:spLocks noGrp="1"/>
          </p:cNvSpPr>
          <p:nvPr>
            <p:ph type="ftr" idx="21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sldNum" idx="22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1B88FB82-4EC7-4116-B5A2-B8D99836C116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95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100" name="PlaceHolder 5"/>
          <p:cNvSpPr>
            <a:spLocks noGrp="1"/>
          </p:cNvSpPr>
          <p:nvPr>
            <p:ph type="ftr" idx="23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6"/>
          <p:cNvSpPr>
            <a:spLocks noGrp="1"/>
          </p:cNvSpPr>
          <p:nvPr>
            <p:ph type="sldNum" idx="24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0B7D2ABD-46FB-486A-A354-EE9B96F7E8ED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7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11" name="PlaceHolder 4"/>
          <p:cNvSpPr>
            <a:spLocks noGrp="1"/>
          </p:cNvSpPr>
          <p:nvPr>
            <p:ph type="ftr" idx="3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5"/>
          <p:cNvSpPr>
            <a:spLocks noGrp="1"/>
          </p:cNvSpPr>
          <p:nvPr>
            <p:ph type="sldNum" idx="4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598B28D6-BF79-4E62-BDCB-D5E246AEDC4E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7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2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23" name="PlaceHolder 6"/>
          <p:cNvSpPr>
            <a:spLocks noGrp="1"/>
          </p:cNvSpPr>
          <p:nvPr>
            <p:ph type="ftr" idx="5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7"/>
          <p:cNvSpPr>
            <a:spLocks noGrp="1"/>
          </p:cNvSpPr>
          <p:nvPr>
            <p:ph type="sldNum" idx="6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505927A8-96C8-4248-A979-8B843988E546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31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32" name="PlaceHolder 1"/>
          <p:cNvSpPr>
            <a:spLocks noGrp="1"/>
          </p:cNvSpPr>
          <p:nvPr>
            <p:ph type="ftr" idx="7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sldNum" idx="8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45D50318-2C8B-4824-9A99-352B67EA2B43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35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38" name="PlaceHolder 3"/>
          <p:cNvSpPr>
            <a:spLocks noGrp="1"/>
          </p:cNvSpPr>
          <p:nvPr>
            <p:ph type="ftr" idx="9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sldNum" idx="10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E278513-4D96-42A8-B553-D6359E83E423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43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46" name="PlaceHolder 3"/>
          <p:cNvSpPr>
            <a:spLocks noGrp="1"/>
          </p:cNvSpPr>
          <p:nvPr>
            <p:ph type="ftr" idx="11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sldNum" idx="12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A1F6D727-8D98-4184-B45E-E700CB4F2406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51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55" name="PlaceHolder 4"/>
          <p:cNvSpPr>
            <a:spLocks noGrp="1"/>
          </p:cNvSpPr>
          <p:nvPr>
            <p:ph type="ftr" idx="13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5"/>
          <p:cNvSpPr>
            <a:spLocks noGrp="1"/>
          </p:cNvSpPr>
          <p:nvPr>
            <p:ph type="sldNum" idx="14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D9458C8-5060-444C-B79B-53F04BEAEB34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61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63" name="PlaceHolder 2"/>
          <p:cNvSpPr>
            <a:spLocks noGrp="1"/>
          </p:cNvSpPr>
          <p:nvPr>
            <p:ph type="ftr" idx="15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sldNum" idx="16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2A1C6C0A-78FD-4E0A-A1A1-E95B96D356E3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67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68" name="PlaceHolder 1"/>
          <p:cNvSpPr>
            <a:spLocks noGrp="1"/>
          </p:cNvSpPr>
          <p:nvPr>
            <p:ph type="ftr" idx="17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sldNum" idx="18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B51EC14F-92D4-46A2-8668-CFAEAF8E2641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ftr" idx="25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BTS CIEL - covaCIEL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ZoneTexte 4"/>
          <p:cNvSpPr/>
          <p:nvPr/>
        </p:nvSpPr>
        <p:spPr>
          <a:xfrm>
            <a:off x="0" y="131400"/>
            <a:ext cx="9142200" cy="516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fr-FR" sz="2800" b="1" strike="noStrike" spc="-1">
                <a:solidFill>
                  <a:srgbClr val="746F77"/>
                </a:solidFill>
                <a:latin typeface="Arial"/>
                <a:ea typeface="DejaVu Sans"/>
              </a:rPr>
              <a:t>DIRECTION PWM – Ref  KN-0913LVMG KONECT</a:t>
            </a: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8" name="Image 14"/>
          <p:cNvPicPr/>
          <p:nvPr/>
        </p:nvPicPr>
        <p:blipFill>
          <a:blip r:embed="rId2"/>
          <a:stretch/>
        </p:blipFill>
        <p:spPr>
          <a:xfrm>
            <a:off x="1988280" y="861120"/>
            <a:ext cx="5219280" cy="335952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09" name="Tableau 15"/>
          <p:cNvGraphicFramePr/>
          <p:nvPr>
            <p:extLst>
              <p:ext uri="{D42A27DB-BD31-4B8C-83A1-F6EECF244321}">
                <p14:modId xmlns:p14="http://schemas.microsoft.com/office/powerpoint/2010/main" val="2985831588"/>
              </p:ext>
            </p:extLst>
          </p:nvPr>
        </p:nvGraphicFramePr>
        <p:xfrm>
          <a:off x="5098473" y="4382075"/>
          <a:ext cx="3963807" cy="1752480"/>
        </p:xfrm>
        <a:graphic>
          <a:graphicData uri="http://schemas.openxmlformats.org/drawingml/2006/table">
            <a:tbl>
              <a:tblPr/>
              <a:tblGrid>
                <a:gridCol w="803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4103">
                  <a:extLst>
                    <a:ext uri="{9D8B030D-6E8A-4147-A177-3AD203B41FA5}">
                      <a16:colId xmlns:a16="http://schemas.microsoft.com/office/drawing/2014/main" val="3572859195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1800" b="1" strike="noStrike" spc="-1" dirty="0">
                        <a:solidFill>
                          <a:schemeClr val="lt1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fr-FR" sz="1800" b="1" strike="noStrike" spc="-1" dirty="0">
                          <a:solidFill>
                            <a:schemeClr val="lt1"/>
                          </a:solidFill>
                          <a:latin typeface="Arial"/>
                          <a:ea typeface="DejaVu Sans"/>
                        </a:rPr>
                        <a:t>Rapport cyclique</a:t>
                      </a:r>
                      <a:r>
                        <a:rPr lang="fr-FR" sz="1800" b="1" strike="noStrike" spc="-1" baseline="0" dirty="0">
                          <a:solidFill>
                            <a:schemeClr val="lt1"/>
                          </a:solidFill>
                          <a:latin typeface="Arial"/>
                          <a:ea typeface="DejaVu Sans"/>
                        </a:rPr>
                        <a:t> (%)</a:t>
                      </a:r>
                      <a:endParaRPr lang="fr-FR" sz="1800" b="0" strike="noStrike" spc="-1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800" b="1" strike="noStrike" kern="1200" spc="-1" dirty="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+mn-cs"/>
                        </a:rPr>
                        <a:t>Durée état haut (ms)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chemeClr val="dk1"/>
                          </a:solidFill>
                          <a:latin typeface="Arial"/>
                          <a:ea typeface="DejaVu Sans"/>
                        </a:rPr>
                        <a:t>0°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fr-FR" sz="1800" b="0" strike="noStrike" spc="-1" dirty="0">
                          <a:solidFill>
                            <a:schemeClr val="dk1"/>
                          </a:solidFill>
                          <a:latin typeface="Arial"/>
                          <a:ea typeface="DejaVu Sans"/>
                        </a:rPr>
                        <a:t>6,9</a:t>
                      </a:r>
                      <a:endParaRPr lang="fr-FR" sz="18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800" b="0" strike="noStrike" kern="1200" spc="-1" dirty="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+mn-cs"/>
                        </a:rPr>
                        <a:t>1,38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chemeClr val="dk1"/>
                          </a:solidFill>
                          <a:latin typeface="Arial"/>
                          <a:ea typeface="DejaVu Sans"/>
                        </a:rPr>
                        <a:t>+10°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fr-FR" sz="1800" b="0" strike="noStrike" spc="-1" dirty="0">
                          <a:solidFill>
                            <a:schemeClr val="dk1"/>
                          </a:solidFill>
                          <a:latin typeface="Arial"/>
                          <a:ea typeface="DejaVu Sans"/>
                        </a:rPr>
                        <a:t>7,7</a:t>
                      </a:r>
                      <a:endParaRPr lang="fr-FR" sz="18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800" b="0" strike="noStrike" kern="1200" spc="-1" dirty="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+mn-cs"/>
                        </a:rPr>
                        <a:t>1,54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chemeClr val="dk1"/>
                          </a:solidFill>
                          <a:latin typeface="Arial"/>
                          <a:ea typeface="DejaVu Sans"/>
                        </a:rPr>
                        <a:t>-10°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fr-FR" sz="1800" b="0" strike="noStrike" spc="-1" dirty="0">
                          <a:solidFill>
                            <a:schemeClr val="dk1"/>
                          </a:solidFill>
                          <a:latin typeface="Arial"/>
                          <a:ea typeface="DejaVu Sans"/>
                        </a:rPr>
                        <a:t>6,1</a:t>
                      </a:r>
                      <a:endParaRPr lang="fr-FR" sz="18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800" b="0" strike="noStrike" kern="1200" spc="-1" dirty="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+mn-cs"/>
                        </a:rPr>
                        <a:t>1,22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0" name="ZoneTexte 24"/>
          <p:cNvSpPr/>
          <p:nvPr/>
        </p:nvSpPr>
        <p:spPr>
          <a:xfrm>
            <a:off x="0" y="4779720"/>
            <a:ext cx="4890655" cy="160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343080" indent="-343080" algn="just" defTabSz="914400">
              <a:lnSpc>
                <a:spcPct val="100000"/>
              </a:lnSpc>
              <a:buClr>
                <a:srgbClr val="746F77"/>
              </a:buClr>
              <a:buFont typeface="Wingdings" charset="2"/>
              <a:buChar char=""/>
            </a:pPr>
            <a:r>
              <a:rPr lang="fr-FR" sz="2400" b="1" strike="noStrike" spc="-1" dirty="0">
                <a:solidFill>
                  <a:srgbClr val="746F77"/>
                </a:solidFill>
                <a:latin typeface="Arial"/>
                <a:ea typeface="DejaVu Sans"/>
              </a:rPr>
              <a:t>T</a:t>
            </a:r>
            <a:r>
              <a:rPr lang="fr-FR" sz="2400" b="1" strike="noStrike" spc="-1" baseline="-25000" dirty="0">
                <a:solidFill>
                  <a:srgbClr val="746F77"/>
                </a:solidFill>
                <a:latin typeface="Arial"/>
                <a:ea typeface="DejaVu Sans"/>
              </a:rPr>
              <a:t>PWM Propulsion</a:t>
            </a:r>
            <a:r>
              <a:rPr lang="fr-FR" sz="2400" b="1" strike="noStrike" spc="-1" dirty="0">
                <a:solidFill>
                  <a:srgbClr val="746F77"/>
                </a:solidFill>
                <a:latin typeface="Arial"/>
                <a:ea typeface="DejaVu Sans"/>
              </a:rPr>
              <a:t> = 20 ms</a:t>
            </a:r>
            <a:endParaRPr lang="fr-FR" sz="2400" b="0" strike="noStrike" spc="-1" dirty="0">
              <a:solidFill>
                <a:srgbClr val="000000"/>
              </a:solidFill>
              <a:latin typeface="Calibri"/>
            </a:endParaRPr>
          </a:p>
          <a:p>
            <a:pPr algn="just" defTabSz="914400">
              <a:lnSpc>
                <a:spcPct val="100000"/>
              </a:lnSpc>
            </a:pPr>
            <a:endParaRPr lang="fr-FR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3080" algn="just" defTabSz="914400">
              <a:lnSpc>
                <a:spcPct val="100000"/>
              </a:lnSpc>
              <a:buClr>
                <a:srgbClr val="746F77"/>
              </a:buClr>
              <a:buFont typeface="Wingdings" charset="2"/>
              <a:buChar char=""/>
            </a:pPr>
            <a:r>
              <a:rPr lang="fr-FR" sz="2400" b="1" strike="noStrike" spc="-1" dirty="0">
                <a:solidFill>
                  <a:srgbClr val="746F77"/>
                </a:solidFill>
                <a:latin typeface="Arial"/>
                <a:ea typeface="DejaVu Sans"/>
              </a:rPr>
              <a:t>Rapport cyclique = angle direction</a:t>
            </a:r>
            <a:endParaRPr lang="fr-FR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AAD051C-934F-4133-A4FC-7CAFC0036865}" type="slidenum">
              <a:rPr/>
              <a:t>1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12897</TotalTime>
  <Words>44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12</vt:i4>
      </vt:variant>
      <vt:variant>
        <vt:lpstr>Titres des diapositives</vt:lpstr>
      </vt:variant>
      <vt:variant>
        <vt:i4>1</vt:i4>
      </vt:variant>
    </vt:vector>
  </HeadingPairs>
  <TitlesOfParts>
    <vt:vector size="17" baseType="lpstr">
      <vt:lpstr>Arial</vt:lpstr>
      <vt:lpstr>Calibri</vt:lpstr>
      <vt:lpstr>Symbol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Présentation PowerPoint</vt:lpstr>
    </vt:vector>
  </TitlesOfParts>
  <Company>Groupe Hospitalier Paul GUIRAUD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Antoine AZAN</dc:creator>
  <dc:description/>
  <cp:lastModifiedBy>Antoine AZAN</cp:lastModifiedBy>
  <cp:revision>801</cp:revision>
  <cp:lastPrinted>2024-03-14T10:33:41Z</cp:lastPrinted>
  <dcterms:created xsi:type="dcterms:W3CDTF">2017-09-09T12:10:52Z</dcterms:created>
  <dcterms:modified xsi:type="dcterms:W3CDTF">2025-01-04T11:54:05Z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r8>3</vt:r8>
  </property>
  <property fmtid="{D5CDD505-2E9C-101B-9397-08002B2CF9AE}" pid="3" name="Notes">
    <vt:r8>1</vt:r8>
  </property>
  <property fmtid="{D5CDD505-2E9C-101B-9397-08002B2CF9AE}" pid="4" name="PresentationFormat">
    <vt:lpwstr>Affichage à l'écran (4:3)</vt:lpwstr>
  </property>
  <property fmtid="{D5CDD505-2E9C-101B-9397-08002B2CF9AE}" pid="5" name="Slides">
    <vt:r8>4</vt:r8>
  </property>
</Properties>
</file>