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</p:sldMasterIdLst>
  <p:sldIdLst>
    <p:sldId id="260" r:id="rId13"/>
    <p:sldId id="257" r:id="rId14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C48A550-B74E-45E5-87D1-D95A6DBFC2C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39701C4-A4C8-4397-AC27-B652FAF9C39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2"/>
          </p:nvPr>
        </p:nvSpPr>
        <p:spPr/>
        <p:txBody>
          <a:bodyPr/>
          <a:lstStyle/>
          <a:p>
            <a:fld id="{AD18ACB7-25E5-4208-8677-6F5075911E48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811C04CC-D410-499F-89EB-631CC98C49AA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7A48964-8F76-4E45-AC82-B952D7AA816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EDD249A-C9DD-47A7-9C22-47CE9D639CA3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8B0008E-BF3F-46D6-9F94-AF09264D822D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0D9C8E-D07D-43EB-B7A7-7EBC83A46E2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9E8B937-EC59-4347-8DB0-A7F8FD02A5E6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A7608CF-DC35-4B0F-ADEC-7D43C8FDAEE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lstStyle/>
          <a:p>
            <a:fld id="{6906357D-E9D5-4B76-8AE5-256ADB1FDAC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F1AE5422-F33A-400D-BF61-D505B62176B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ADF4AA1-A040-4E5F-A60A-D78D5D01C11C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ftr" idx="19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sldNum" idx="20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2ACB948-AB34-42BA-837B-5ECFC13E0E92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3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 idx="2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2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B88FB82-4EC7-4116-B5A2-B8D99836C11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95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00" name="PlaceHolder 5"/>
          <p:cNvSpPr>
            <a:spLocks noGrp="1"/>
          </p:cNvSpPr>
          <p:nvPr>
            <p:ph type="ftr" idx="2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 idx="2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B7D2ABD-46FB-486A-A354-EE9B96F7E8ED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11" name="PlaceHolder 4"/>
          <p:cNvSpPr>
            <a:spLocks noGrp="1"/>
          </p:cNvSpPr>
          <p:nvPr>
            <p:ph type="ftr" idx="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sldNum" idx="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98B28D6-BF79-4E62-BDCB-D5E246AEDC4E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23" name="PlaceHolder 6"/>
          <p:cNvSpPr>
            <a:spLocks noGrp="1"/>
          </p:cNvSpPr>
          <p:nvPr>
            <p:ph type="ftr" idx="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7"/>
          <p:cNvSpPr>
            <a:spLocks noGrp="1"/>
          </p:cNvSpPr>
          <p:nvPr>
            <p:ph type="sldNum" idx="6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05927A8-96C8-4248-A979-8B843988E54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2" name="PlaceHolder 1"/>
          <p:cNvSpPr>
            <a:spLocks noGrp="1"/>
          </p:cNvSpPr>
          <p:nvPr>
            <p:ph type="ftr" idx="7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ldNum" idx="8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5D50318-2C8B-4824-9A99-352B67EA2B4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5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ftr" idx="9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sldNum" idx="10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E278513-4D96-42A8-B553-D6359E83E42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3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11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 idx="12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1F6D727-8D98-4184-B45E-E700CB4F2406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  <p:sp>
        <p:nvSpPr>
          <p:cNvPr id="55" name="PlaceHolder 4"/>
          <p:cNvSpPr>
            <a:spLocks noGrp="1"/>
          </p:cNvSpPr>
          <p:nvPr>
            <p:ph type="ftr" idx="13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sldNum" idx="14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D9458C8-5060-444C-B79B-53F04BEAEB34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1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63" name="PlaceHolder 2"/>
          <p:cNvSpPr>
            <a:spLocks noGrp="1"/>
          </p:cNvSpPr>
          <p:nvPr>
            <p:ph type="ftr" idx="1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sldNum" idx="16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A1C6C0A-78FD-4E0A-A1A1-E95B96D356E3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"/>
          <p:cNvSpPr/>
          <p:nvPr/>
        </p:nvSpPr>
        <p:spPr>
          <a:xfrm>
            <a:off x="0" y="6400800"/>
            <a:ext cx="9142200" cy="45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7" name="Rectangle 8"/>
          <p:cNvSpPr/>
          <p:nvPr/>
        </p:nvSpPr>
        <p:spPr>
          <a:xfrm>
            <a:off x="0" y="6334200"/>
            <a:ext cx="9142200" cy="6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9800" rIns="90000" bIns="19800" anchor="t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ftr" idx="17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&lt;pied de page&gt;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ldNum" idx="18"/>
          </p:nvPr>
        </p:nvSpPr>
        <p:spPr>
          <a:xfrm>
            <a:off x="8160120" y="6446880"/>
            <a:ext cx="982080" cy="363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600" b="1" strike="noStrike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51EC14F-92D4-46A2-8668-CFAEAF8E2641}" type="slidenum">
              <a:rPr lang="fr-FR" sz="1600" b="1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ftr" idx="4294967295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BTS CIEL - covaCIEL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ZoneTexte 4"/>
          <p:cNvSpPr/>
          <p:nvPr/>
        </p:nvSpPr>
        <p:spPr>
          <a:xfrm>
            <a:off x="0" y="131400"/>
            <a:ext cx="914220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3600" b="1" strike="noStrike" spc="-1">
                <a:solidFill>
                  <a:srgbClr val="746F77"/>
                </a:solidFill>
                <a:latin typeface="Arial"/>
                <a:ea typeface="DejaVu Sans"/>
              </a:rPr>
              <a:t>PROPULSION PWM – Ref ESC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3" name="Image 14"/>
          <p:cNvPicPr/>
          <p:nvPr/>
        </p:nvPicPr>
        <p:blipFill>
          <a:blip r:embed="rId2"/>
          <a:stretch/>
        </p:blipFill>
        <p:spPr>
          <a:xfrm>
            <a:off x="1988280" y="708715"/>
            <a:ext cx="5219280" cy="33595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4" name="Tableau 15"/>
          <p:cNvGraphicFramePr/>
          <p:nvPr>
            <p:extLst>
              <p:ext uri="{D42A27DB-BD31-4B8C-83A1-F6EECF244321}">
                <p14:modId xmlns:p14="http://schemas.microsoft.com/office/powerpoint/2010/main" val="1788430536"/>
              </p:ext>
            </p:extLst>
          </p:nvPr>
        </p:nvGraphicFramePr>
        <p:xfrm>
          <a:off x="3141154" y="4138946"/>
          <a:ext cx="5940000" cy="2047200"/>
        </p:xfrm>
        <a:graphic>
          <a:graphicData uri="http://schemas.openxmlformats.org/drawingml/2006/table">
            <a:tbl>
              <a:tblPr/>
              <a:tblGrid>
                <a:gridCol w="15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87977761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600" b="1" strike="noStrike" spc="-1" dirty="0">
                        <a:solidFill>
                          <a:schemeClr val="lt1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1" strike="noStrike" kern="1200" spc="-1" dirty="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+mn-cs"/>
                        </a:rPr>
                        <a:t>Durée état haut (ms)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chemeClr val="lt1"/>
                          </a:solidFill>
                          <a:latin typeface="Arial"/>
                          <a:ea typeface="DejaVu Sans"/>
                        </a:rPr>
                        <a:t>Rapport cyclique (%)</a:t>
                      </a:r>
                      <a:endParaRPr lang="fr-FR" sz="1600" b="0" strike="noStrike" spc="-1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0 m/s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7,5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1 m/s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2 m/s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8,15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2995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Marche arrière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fr-FR" sz="1600" b="0" strike="noStrike" spc="-1" dirty="0">
                          <a:solidFill>
                            <a:schemeClr val="dk1"/>
                          </a:solidFill>
                          <a:latin typeface="Arial"/>
                          <a:ea typeface="DejaVu Sans"/>
                        </a:rPr>
                        <a:t>6,5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" name="ZoneTexte 24"/>
          <p:cNvSpPr/>
          <p:nvPr/>
        </p:nvSpPr>
        <p:spPr>
          <a:xfrm>
            <a:off x="0" y="4310205"/>
            <a:ext cx="476856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r>
              <a:rPr lang="fr-FR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T</a:t>
            </a:r>
            <a:r>
              <a:rPr lang="fr-FR" b="1" strike="noStrike" spc="-1" baseline="-25000" dirty="0">
                <a:solidFill>
                  <a:srgbClr val="746F77"/>
                </a:solidFill>
                <a:latin typeface="Arial"/>
                <a:ea typeface="DejaVu Sans"/>
              </a:rPr>
              <a:t>PWM Propulsion</a:t>
            </a:r>
            <a:r>
              <a:rPr lang="fr-FR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 = 20 ms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endParaRPr lang="fr-FR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r>
              <a:rPr lang="fr-FR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Durée </a:t>
            </a:r>
            <a:r>
              <a:rPr lang="fr-FR" b="1" spc="-1" dirty="0">
                <a:solidFill>
                  <a:srgbClr val="746F77"/>
                </a:solidFill>
                <a:latin typeface="Arial"/>
                <a:ea typeface="DejaVu Sans"/>
              </a:rPr>
              <a:t>é</a:t>
            </a:r>
            <a:r>
              <a:rPr lang="fr-FR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tat haut = vitesse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3E5E40-8D4D-4173-A600-6C6885917BC6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67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ftr" idx="26"/>
          </p:nvPr>
        </p:nvSpPr>
        <p:spPr>
          <a:xfrm>
            <a:off x="0" y="6400440"/>
            <a:ext cx="8158320" cy="409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cap="all" spc="-1">
                <a:solidFill>
                  <a:srgbClr val="FFFFFF"/>
                </a:solidFill>
                <a:latin typeface="Arial"/>
                <a:ea typeface="DejaVu Sans"/>
              </a:rPr>
              <a:t>BTS CIEL - covaCIEL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ZoneTexte 4"/>
          <p:cNvSpPr/>
          <p:nvPr/>
        </p:nvSpPr>
        <p:spPr>
          <a:xfrm>
            <a:off x="0" y="131400"/>
            <a:ext cx="914220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fr-FR" sz="3600" b="1" strike="noStrike" spc="-1">
                <a:solidFill>
                  <a:srgbClr val="746F77"/>
                </a:solidFill>
                <a:latin typeface="Arial"/>
                <a:ea typeface="DejaVu Sans"/>
              </a:rPr>
              <a:t>PROPULSION PWM – Ref ESC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ZoneTexte 24"/>
          <p:cNvSpPr/>
          <p:nvPr/>
        </p:nvSpPr>
        <p:spPr>
          <a:xfrm>
            <a:off x="79919" y="769680"/>
            <a:ext cx="8620735" cy="47998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3080" indent="-343080" algn="just">
              <a:buClr>
                <a:srgbClr val="746F77"/>
              </a:buClr>
              <a:buFont typeface="Wingdings" charset="2"/>
              <a:buChar char=""/>
            </a:pPr>
            <a:r>
              <a:rPr lang="fr-FR" sz="2400" b="1" spc="-1" dirty="0">
                <a:solidFill>
                  <a:srgbClr val="746F77"/>
                </a:solidFill>
              </a:rPr>
              <a:t>Précaution: après la mise sous tension de l’ESC, attendre quelques secondes avant d’envoyer le signal de commande PWM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endParaRPr lang="fr-FR" sz="2400" b="1" spc="-1" dirty="0">
              <a:solidFill>
                <a:srgbClr val="746F77"/>
              </a:solidFill>
              <a:latin typeface="Arial"/>
              <a:ea typeface="DejaVu Sans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endParaRPr lang="fr-FR" sz="2400" b="1" spc="-1" dirty="0">
              <a:solidFill>
                <a:srgbClr val="746F77"/>
              </a:solidFill>
              <a:latin typeface="Arial"/>
              <a:ea typeface="DejaVu Sans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746F77"/>
              </a:buClr>
              <a:buFont typeface="Wingdings" charset="2"/>
              <a:buChar char=""/>
            </a:pPr>
            <a:r>
              <a:rPr lang="fr-FR" sz="2400" b="1" spc="-1" dirty="0">
                <a:solidFill>
                  <a:srgbClr val="746F77"/>
                </a:solidFill>
                <a:latin typeface="Arial"/>
                <a:ea typeface="DejaVu Sans"/>
              </a:rPr>
              <a:t>Procédure à suivre pour la marche arrière:</a:t>
            </a:r>
          </a:p>
          <a:p>
            <a:pPr marL="800280" lvl="1" indent="-343080" algn="just">
              <a:buClr>
                <a:srgbClr val="746F77"/>
              </a:buClr>
              <a:buFont typeface="Arial" panose="020B0604020202020204" pitchFamily="34" charset="0"/>
              <a:buChar char="•"/>
            </a:pPr>
            <a:r>
              <a:rPr lang="fr-FR" sz="2400" b="1" spc="-1" dirty="0">
                <a:solidFill>
                  <a:srgbClr val="746F77"/>
                </a:solidFill>
                <a:latin typeface="Arial"/>
                <a:ea typeface="DejaVu Sans"/>
              </a:rPr>
              <a:t>f</a:t>
            </a:r>
            <a:r>
              <a:rPr lang="fr-FR" sz="2400" b="1" strike="noStrike" spc="-1" dirty="0">
                <a:solidFill>
                  <a:srgbClr val="746F77"/>
                </a:solidFill>
                <a:latin typeface="Arial"/>
                <a:ea typeface="DejaVu Sans"/>
              </a:rPr>
              <a:t>reinage pendant 0,3s : durée à l’état haut  = 1 ms, rapport cyclique = 5%;</a:t>
            </a:r>
          </a:p>
          <a:p>
            <a:pPr marL="800280" lvl="1" indent="-343080" algn="just">
              <a:buClr>
                <a:srgbClr val="746F77"/>
              </a:buClr>
              <a:buFont typeface="Arial" panose="020B0604020202020204" pitchFamily="34" charset="0"/>
              <a:buChar char="•"/>
            </a:pPr>
            <a:r>
              <a:rPr lang="fr-FR" sz="2400" b="1" spc="-1" dirty="0">
                <a:solidFill>
                  <a:srgbClr val="746F77"/>
                </a:solidFill>
                <a:latin typeface="Arial"/>
                <a:ea typeface="DejaVu Sans"/>
              </a:rPr>
              <a:t>passage au point mort pendant 0,3s: </a:t>
            </a:r>
            <a:r>
              <a:rPr lang="fr-FR" sz="2400" b="1" spc="-1" dirty="0">
                <a:solidFill>
                  <a:srgbClr val="746F77"/>
                </a:solidFill>
              </a:rPr>
              <a:t>durée à l’état haut  = 1 ms, rapport cyclique = 5%;</a:t>
            </a:r>
          </a:p>
          <a:p>
            <a:pPr marL="800280" lvl="1" indent="-343080" algn="just">
              <a:buClr>
                <a:srgbClr val="746F77"/>
              </a:buClr>
              <a:buFont typeface="Arial" panose="020B0604020202020204" pitchFamily="34" charset="0"/>
              <a:buChar char="•"/>
            </a:pPr>
            <a:r>
              <a:rPr lang="fr-FR" sz="2400" b="1" spc="-1" dirty="0">
                <a:solidFill>
                  <a:srgbClr val="746F77"/>
                </a:solidFill>
              </a:rPr>
              <a:t>marche arrière à vitesse réglable: durée à l’état haut  entre 1,2 et 1,4ms, rapport cyclique entre 6 et 7%;</a:t>
            </a:r>
          </a:p>
          <a:p>
            <a:pPr marL="800280" lvl="1" indent="-343080" algn="just">
              <a:buClr>
                <a:srgbClr val="746F77"/>
              </a:buClr>
              <a:buFont typeface="Arial" panose="020B0604020202020204" pitchFamily="34" charset="0"/>
              <a:buChar char="•"/>
            </a:pPr>
            <a:endParaRPr lang="fr-FR" b="1" spc="-1" dirty="0">
              <a:solidFill>
                <a:srgbClr val="746F77"/>
              </a:solidFill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3E5E40-8D4D-4173-A600-6C6885917BC6}" type="slidenum">
              <a:rPr/>
              <a:t>2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12894</TotalTime>
  <Words>151</Words>
  <Application>Microsoft Office PowerPoint</Application>
  <PresentationFormat>Affichage à l'écran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2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Présentation PowerPoint</vt:lpstr>
      <vt:lpstr>Présentation PowerPoint</vt:lpstr>
    </vt:vector>
  </TitlesOfParts>
  <Company>Groupe Hospitalier Paul GUIRAUD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Antoine AZAN</dc:creator>
  <dc:description/>
  <cp:lastModifiedBy>Antoine AZAN</cp:lastModifiedBy>
  <cp:revision>801</cp:revision>
  <cp:lastPrinted>2024-03-14T10:33:41Z</cp:lastPrinted>
  <dcterms:created xsi:type="dcterms:W3CDTF">2017-09-09T12:10:52Z</dcterms:created>
  <dcterms:modified xsi:type="dcterms:W3CDTF">2025-01-04T12:02:06Z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r8>3</vt:r8>
  </property>
  <property fmtid="{D5CDD505-2E9C-101B-9397-08002B2CF9AE}" pid="3" name="Notes">
    <vt:r8>1</vt:r8>
  </property>
  <property fmtid="{D5CDD505-2E9C-101B-9397-08002B2CF9AE}" pid="4" name="PresentationFormat">
    <vt:lpwstr>Affichage à l'écran (4:3)</vt:lpwstr>
  </property>
  <property fmtid="{D5CDD505-2E9C-101B-9397-08002B2CF9AE}" pid="5" name="Slides">
    <vt:r8>4</vt:r8>
  </property>
</Properties>
</file>